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1EAA9-D0C6-4886-90D3-8FD74F9E3B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6F783-D0AA-4A27-869B-113364B3A8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6A1DB-EAAE-417F-B57C-008E66A98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75817-ED1A-4AC9-AF58-E71EBEC5D730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7A290D-230F-4C84-BC0A-CA263DDBA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F93F9-639F-4A78-A9A6-D92DF3A1E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FC378-ED0B-4720-9A21-28E62ECF1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320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AF41-608D-4258-BA70-53B9FE273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E540E2-1FDB-4A86-9249-0D891F9AEA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CE90D-B365-46E7-80C8-0050DF4CE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75817-ED1A-4AC9-AF58-E71EBEC5D730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6ECE31-8077-4DA6-B94D-203260604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CF79AB-327A-4FC8-BA50-AD91BFF7B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FC378-ED0B-4720-9A21-28E62ECF1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847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52DEF7-7E38-408F-B5A2-794171F2CD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F70053-CE2E-495E-9FA0-92D360EEDF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877A0-1159-4FB6-866F-7E62D5440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75817-ED1A-4AC9-AF58-E71EBEC5D730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3AAC6-8448-4139-B332-67B105B75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4D5EB-5818-45FA-9753-F5A7EEA21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FC378-ED0B-4720-9A21-28E62ECF1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944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36104-549C-4BD4-89CB-FE0B3FA98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8A121-1901-4E8D-ADB8-44BE892A4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7B8F5-620F-4667-91DF-E6AB58DD3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75817-ED1A-4AC9-AF58-E71EBEC5D730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33ECD-8B49-46E9-A984-281D02989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0F15C-45A6-47A0-9F8C-8E6CA8D3A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FC378-ED0B-4720-9A21-28E62ECF1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62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A1953-C515-4EB3-B876-AEECE23CA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BE307D-A045-4EB3-841E-92C192174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06E1B-B3BE-45E2-9E60-2776EF774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75817-ED1A-4AC9-AF58-E71EBEC5D730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B1D19-0433-4FD7-97F2-23DDF9F66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A3FFC-322F-4E16-B013-4D83E3084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FC378-ED0B-4720-9A21-28E62ECF1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919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D563D-7271-4071-AB2B-49A3A3B45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C9B85-2B8B-4C41-B6AA-7B1FE85E98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CB20A1-2DE5-4FF0-8A06-1BFEA423D6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FA04FB-4ED9-4AEC-B363-F1B13AC29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75817-ED1A-4AC9-AF58-E71EBEC5D730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71F94F-E007-4736-B86E-BCF18E400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8EB267-DD7E-4508-949A-9062A107E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FC378-ED0B-4720-9A21-28E62ECF1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618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13ED0-6088-4F63-BDB4-C59884FCC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AC8F19-5DD7-4854-ACBD-FACF3B868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AD7064-1978-47A0-B974-7310AD02F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834186-B25D-470C-9335-841D317C53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ED2A72-4297-4714-9F1F-1CD0DB0488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580E5C-EC8A-4667-A70D-9D3FE893E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75817-ED1A-4AC9-AF58-E71EBEC5D730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55313F-24FB-4EE7-A6C2-BE92AB5F4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E7AB7C-5817-409F-A396-F8289D5E9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FC378-ED0B-4720-9A21-28E62ECF1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151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E1D1C-0531-4968-9EB0-5149C1261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04EC8C-94BF-4C67-A49A-495D3CD42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75817-ED1A-4AC9-AF58-E71EBEC5D730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599D2D-7092-4744-9C04-752291C71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3B4C9A-CFD8-4FF7-93C3-B877B5571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FC378-ED0B-4720-9A21-28E62ECF1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065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A7AA92-F8D1-45B9-884C-B250FF1A3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75817-ED1A-4AC9-AF58-E71EBEC5D730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C55F28-5980-4028-9792-1E6C2EFAA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7E149-3E34-4302-9374-07B17E9BE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FC378-ED0B-4720-9A21-28E62ECF1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278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04142-CCB3-4F17-88CE-5E584A91B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A0CC9-E4C2-4BC0-BF2A-B3EBBD5C7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7F58CB-98A9-403F-B425-346FE276D0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9A7505-F5DD-41BC-ACE4-A4C8A6286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75817-ED1A-4AC9-AF58-E71EBEC5D730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3BC0A-2120-4CC3-8D57-0A88C5E3F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AA2167-CAB2-4B64-8667-9ECD0C2AF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FC378-ED0B-4720-9A21-28E62ECF1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209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59B46-5C2E-4C32-B515-EDB244EDC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8FF879-8E83-4B2E-BE03-6F64B81B72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14C3B0-D7C6-4410-9A83-82F5D11E6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14737F-9205-429F-A838-3050C2538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75817-ED1A-4AC9-AF58-E71EBEC5D730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34EB6F-ABD9-4ED8-AA87-2CC54CC9C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B2E1C3-C633-4409-B607-1254F2FF0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FC378-ED0B-4720-9A21-28E62ECF1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242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B7B7DF-CA57-4CEB-B959-7582B5220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D04864-9B4E-40C6-AE45-F2314B8D1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69D6D-47ED-4297-AE9E-1044CBB438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75817-ED1A-4AC9-AF58-E71EBEC5D730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BA485-079D-4645-923E-9A9030D1C4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23009-B3FE-43D5-9EF7-5D595F690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BFC378-ED0B-4720-9A21-28E62ECF1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8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0FF7A-5991-4A33-96A0-40AD7CF695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E77A19-C23C-40F5-9CF7-B44ABC8744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E52F5795-E8FC-4B9B-BB43-721B52C882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82563"/>
            <a:ext cx="1219200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9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Jackson Brown</dc:creator>
  <cp:lastModifiedBy>Jackson Brown</cp:lastModifiedBy>
  <cp:revision>1</cp:revision>
  <dcterms:created xsi:type="dcterms:W3CDTF">2021-02-21T21:04:27Z</dcterms:created>
  <dcterms:modified xsi:type="dcterms:W3CDTF">2021-02-21T21:09:53Z</dcterms:modified>
</cp:coreProperties>
</file>